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11" y="1550921"/>
            <a:ext cx="7654729" cy="505158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Julio 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es-MX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Contraloría Interna, </a:t>
            </a:r>
            <a:r>
              <a:rPr lang="es-MX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participó en un (01) acto protocolario de Entrega-Recepción siendo el siguiente: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El día tres (03) de julio del año dos mil veinticuatro (2024) a las trece horas (13:00) llevado a cabo en las oficinas del Instituto Electoral de Coahuila, con motivo del </a:t>
            </a:r>
            <a:r>
              <a:rPr lang="es-MX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s-MX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Eneida Leonor Sánchez Zambrano 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Encargada de la Unidad Técnica de Paridad e Inclusión 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designación emitida por parte del</a:t>
            </a:r>
            <a:r>
              <a:rPr lang="es-MX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Consejo General del Instituto Electoral de Coahuila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79705" lvl="0" algn="just">
              <a:lnSpc>
                <a:spcPct val="150000"/>
              </a:lnSpc>
              <a:spcBef>
                <a:spcPts val="0"/>
              </a:spcBef>
            </a:pP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31/Julio/2024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158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80</cp:revision>
  <dcterms:created xsi:type="dcterms:W3CDTF">2018-06-11T17:30:58Z</dcterms:created>
  <dcterms:modified xsi:type="dcterms:W3CDTF">2024-07-25T19:25:58Z</dcterms:modified>
</cp:coreProperties>
</file>